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9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4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9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0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8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41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364C-72DF-4332-A51B-884824A181F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45C36-435C-415A-85C8-E05F86FF6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3E9F468-2921-0BF5-243B-6CDC90880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r="11785"/>
          <a:stretch/>
        </p:blipFill>
        <p:spPr>
          <a:xfrm>
            <a:off x="-28805" y="61928"/>
            <a:ext cx="3492594" cy="260346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1690509-0412-04F4-A652-A9EB2938B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r="13549"/>
          <a:stretch/>
        </p:blipFill>
        <p:spPr>
          <a:xfrm>
            <a:off x="3398004" y="146263"/>
            <a:ext cx="3345526" cy="2434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05AABC-FE21-18B0-2EAB-7C35E6742E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5" r="11412"/>
          <a:stretch/>
        </p:blipFill>
        <p:spPr>
          <a:xfrm>
            <a:off x="141758" y="3119566"/>
            <a:ext cx="3287241" cy="2410058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EDE8BEAE-FD11-05E7-77A6-CE11EF894F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r="10168"/>
          <a:stretch/>
        </p:blipFill>
        <p:spPr>
          <a:xfrm>
            <a:off x="3502534" y="3094832"/>
            <a:ext cx="3369887" cy="2434792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B9B021B-10B7-A805-31E4-773D418B9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6" y="5939603"/>
            <a:ext cx="5560101" cy="312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8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</TotalTime>
  <Words>0</Words>
  <Application>Microsoft Office PowerPoint</Application>
  <PresentationFormat>Letter Paper (8.5x11 in)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Laramie County School District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Cawley</dc:creator>
  <cp:lastModifiedBy>Holly Cawley</cp:lastModifiedBy>
  <cp:revision>1</cp:revision>
  <dcterms:created xsi:type="dcterms:W3CDTF">2023-02-23T14:52:52Z</dcterms:created>
  <dcterms:modified xsi:type="dcterms:W3CDTF">2023-02-23T15:11:03Z</dcterms:modified>
</cp:coreProperties>
</file>